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7" r:id="rId2"/>
    <p:sldId id="299" r:id="rId3"/>
    <p:sldId id="349" r:id="rId4"/>
    <p:sldId id="298" r:id="rId5"/>
    <p:sldId id="300" r:id="rId6"/>
    <p:sldId id="301" r:id="rId7"/>
    <p:sldId id="297" r:id="rId8"/>
    <p:sldId id="269" r:id="rId9"/>
    <p:sldId id="270" r:id="rId10"/>
    <p:sldId id="271" r:id="rId11"/>
    <p:sldId id="272" r:id="rId12"/>
    <p:sldId id="294" r:id="rId13"/>
    <p:sldId id="273" r:id="rId14"/>
    <p:sldId id="344" r:id="rId15"/>
    <p:sldId id="343" r:id="rId16"/>
    <p:sldId id="345" r:id="rId17"/>
    <p:sldId id="346" r:id="rId18"/>
    <p:sldId id="302" r:id="rId19"/>
    <p:sldId id="347" r:id="rId20"/>
    <p:sldId id="304" r:id="rId21"/>
    <p:sldId id="348" r:id="rId22"/>
    <p:sldId id="282" r:id="rId23"/>
    <p:sldId id="338" r:id="rId24"/>
    <p:sldId id="339" r:id="rId25"/>
    <p:sldId id="318" r:id="rId26"/>
    <p:sldId id="340" r:id="rId27"/>
    <p:sldId id="337" r:id="rId28"/>
    <p:sldId id="350" r:id="rId29"/>
    <p:sldId id="352" r:id="rId30"/>
    <p:sldId id="351" r:id="rId31"/>
    <p:sldId id="353" r:id="rId32"/>
    <p:sldId id="354" r:id="rId33"/>
    <p:sldId id="306" r:id="rId34"/>
    <p:sldId id="355" r:id="rId35"/>
    <p:sldId id="305" r:id="rId36"/>
    <p:sldId id="275" r:id="rId37"/>
    <p:sldId id="307" r:id="rId38"/>
    <p:sldId id="276" r:id="rId39"/>
    <p:sldId id="308" r:id="rId40"/>
    <p:sldId id="309" r:id="rId41"/>
    <p:sldId id="310" r:id="rId42"/>
    <p:sldId id="277" r:id="rId43"/>
    <p:sldId id="311" r:id="rId44"/>
    <p:sldId id="279" r:id="rId45"/>
    <p:sldId id="312" r:id="rId46"/>
    <p:sldId id="314" r:id="rId47"/>
    <p:sldId id="313" r:id="rId48"/>
    <p:sldId id="315" r:id="rId49"/>
    <p:sldId id="316" r:id="rId50"/>
    <p:sldId id="317" r:id="rId51"/>
    <p:sldId id="319" r:id="rId52"/>
    <p:sldId id="292" r:id="rId53"/>
    <p:sldId id="322" r:id="rId54"/>
    <p:sldId id="321" r:id="rId55"/>
    <p:sldId id="325" r:id="rId56"/>
    <p:sldId id="323" r:id="rId57"/>
    <p:sldId id="326" r:id="rId58"/>
    <p:sldId id="324" r:id="rId59"/>
    <p:sldId id="320" r:id="rId60"/>
    <p:sldId id="327" r:id="rId61"/>
    <p:sldId id="328" r:id="rId62"/>
    <p:sldId id="286" r:id="rId63"/>
    <p:sldId id="329" r:id="rId64"/>
    <p:sldId id="330" r:id="rId65"/>
    <p:sldId id="285" r:id="rId66"/>
    <p:sldId id="332" r:id="rId67"/>
    <p:sldId id="333" r:id="rId68"/>
    <p:sldId id="335" r:id="rId69"/>
    <p:sldId id="334" r:id="rId70"/>
    <p:sldId id="336" r:id="rId71"/>
    <p:sldId id="290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8" autoAdjust="0"/>
    <p:restoredTop sz="94660"/>
  </p:normalViewPr>
  <p:slideViewPr>
    <p:cSldViewPr>
      <p:cViewPr>
        <p:scale>
          <a:sx n="75" d="100"/>
          <a:sy n="75" d="100"/>
        </p:scale>
        <p:origin x="-3200" y="-8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805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12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0829" y="0"/>
            <a:ext cx="10610629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9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2700"/>
            <a:ext cx="9160933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3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152400"/>
            <a:ext cx="453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Weather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5440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152400"/>
            <a:ext cx="453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Weather</a:t>
            </a:r>
            <a:endParaRPr lang="en-US" sz="4800" dirty="0"/>
          </a:p>
        </p:txBody>
      </p:sp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7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152400"/>
            <a:ext cx="453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Weather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1143000"/>
            <a:ext cx="8559800" cy="5562600"/>
            <a:chOff x="304800" y="1143000"/>
            <a:chExt cx="8559800" cy="5562600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62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0600" y="152400"/>
            <a:ext cx="69707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Number of Faculty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3736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152400"/>
            <a:ext cx="5220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</a:t>
            </a:r>
            <a:r>
              <a:rPr lang="en-US" sz="4800" dirty="0" smtClean="0"/>
              <a:t># of </a:t>
            </a:r>
            <a:r>
              <a:rPr lang="en-US" sz="4800" dirty="0" smtClean="0"/>
              <a:t>Faculty</a:t>
            </a:r>
            <a:endParaRPr lang="en-US" sz="4800" dirty="0"/>
          </a:p>
        </p:txBody>
      </p:sp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71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92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60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871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5933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00400" y="4495800"/>
            <a:ext cx="2848437" cy="2078818"/>
            <a:chOff x="3352800" y="4572000"/>
            <a:chExt cx="2848437" cy="2078818"/>
          </a:xfrm>
        </p:grpSpPr>
        <p:pic>
          <p:nvPicPr>
            <p:cNvPr id="10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562600"/>
              <a:ext cx="1934037" cy="108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5029200"/>
              <a:ext cx="1591705" cy="103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4572000"/>
              <a:ext cx="1617161" cy="121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81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0400" y="4495800"/>
            <a:ext cx="2848437" cy="2078818"/>
            <a:chOff x="3352800" y="4572000"/>
            <a:chExt cx="2848437" cy="2078818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562600"/>
              <a:ext cx="1934037" cy="108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5029200"/>
              <a:ext cx="1591705" cy="103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4572000"/>
              <a:ext cx="1617161" cy="1212871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124200" y="381000"/>
            <a:ext cx="3073400" cy="1997254"/>
            <a:chOff x="304800" y="1143000"/>
            <a:chExt cx="8559800" cy="5562600"/>
          </a:xfrm>
        </p:grpSpPr>
        <p:pic>
          <p:nvPicPr>
            <p:cNvPr id="10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23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289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065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33" y="38862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4158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8100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68225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8100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400" y="2590800"/>
            <a:ext cx="195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Helvetica"/>
                <a:cs typeface="Helvetica"/>
              </a:rPr>
              <a:t>Match to</a:t>
            </a:r>
          </a:p>
          <a:p>
            <a:pPr algn="ctr"/>
            <a:r>
              <a:rPr lang="en-US" sz="3600" dirty="0" smtClean="0">
                <a:latin typeface="Helvetica"/>
                <a:cs typeface="Helvetica"/>
              </a:rPr>
              <a:t>Sample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7147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805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monkey…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doing categorization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0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08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981200" y="3810000"/>
            <a:ext cx="1852471" cy="2576513"/>
            <a:chOff x="4800600" y="369887"/>
            <a:chExt cx="2290763" cy="318611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8" name="Freeform 7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678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152400"/>
            <a:ext cx="617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Arup </a:t>
            </a:r>
            <a:r>
              <a:rPr lang="en-US" dirty="0" err="1" smtClean="0"/>
              <a:t>Sarma</a:t>
            </a:r>
            <a:r>
              <a:rPr lang="en-US" dirty="0" smtClean="0"/>
              <a:t>, Nick Masse, X Wang, David Freedman @ U Chicago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28600"/>
            <a:ext cx="990600" cy="1415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304800"/>
            <a:ext cx="1122947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838200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0" y="1676400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97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533397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19592264">
            <a:off x="1123145" y="3093694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8902643">
            <a:off x="3134314" y="1475321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533397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19592264">
            <a:off x="1123145" y="3093694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8902643">
            <a:off x="3134314" y="1475321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2209800" y="4724400"/>
            <a:ext cx="1701802" cy="1701801"/>
          </a:xfrm>
          <a:prstGeom prst="rect">
            <a:avLst/>
          </a:prstGeom>
        </p:spPr>
      </p:pic>
      <p:pic>
        <p:nvPicPr>
          <p:cNvPr id="12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2099063">
            <a:off x="4444909" y="2539909"/>
            <a:ext cx="1701802" cy="1701801"/>
          </a:xfrm>
          <a:prstGeom prst="rect">
            <a:avLst/>
          </a:prstGeom>
        </p:spPr>
      </p:pic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3446709">
            <a:off x="6578509" y="3225710"/>
            <a:ext cx="1701802" cy="1701801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6934201" y="1143001"/>
            <a:ext cx="1701802" cy="1701801"/>
          </a:xfrm>
          <a:prstGeom prst="rect">
            <a:avLst/>
          </a:prstGeom>
        </p:spPr>
      </p:pic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9825003">
            <a:off x="4928513" y="4952086"/>
            <a:ext cx="1701802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4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3810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 rot="18902643">
            <a:off x="314916" y="-1572673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4600" y="1066800"/>
            <a:ext cx="1701802" cy="1701801"/>
          </a:xfrm>
          <a:prstGeom prst="rect">
            <a:avLst/>
          </a:prstGeom>
        </p:spPr>
      </p:pic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96328">
            <a:off x="4444909" y="2539909"/>
            <a:ext cx="1701802" cy="1701801"/>
          </a:xfrm>
          <a:prstGeom prst="rect">
            <a:avLst/>
          </a:prstGeom>
        </p:spPr>
      </p:pic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344945">
            <a:off x="4765642" y="4797456"/>
            <a:ext cx="1701802" cy="17018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8690330">
            <a:off x="-1611722" y="345498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2590799" y="4419601"/>
            <a:ext cx="1701802" cy="1701801"/>
          </a:xfrm>
          <a:prstGeom prst="rect">
            <a:avLst/>
          </a:prstGeom>
        </p:spPr>
      </p:pic>
      <p:pic>
        <p:nvPicPr>
          <p:cNvPr id="18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0562792">
            <a:off x="6539013" y="3262413"/>
            <a:ext cx="1701802" cy="17018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8690330">
            <a:off x="-2297521" y="2936300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15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562600" y="304800"/>
            <a:ext cx="2290763" cy="3186113"/>
            <a:chOff x="4800600" y="369887"/>
            <a:chExt cx="2290763" cy="318611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8" name="Group 7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Freeform 10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9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119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2" name="Picture 2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7" name="Group 1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19" name="Freeform 1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82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3276600" y="3200400"/>
            <a:ext cx="8736067" cy="5029200"/>
            <a:chOff x="-2286000" y="3429000"/>
            <a:chExt cx="7677150" cy="4419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5400" y="3886200"/>
              <a:ext cx="6686550" cy="2533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-2286000" y="3886200"/>
              <a:ext cx="4267200" cy="3962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52600" y="3429000"/>
              <a:ext cx="762000" cy="7075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3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9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981200" y="3810000"/>
            <a:ext cx="1852471" cy="2576513"/>
            <a:chOff x="4800600" y="369887"/>
            <a:chExt cx="2290763" cy="318611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8" name="Freeform 7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9200" y="3886200"/>
            <a:ext cx="2540001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7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7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97125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77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34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3600"/>
            <a:ext cx="66865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924800" y="1676400"/>
            <a:ext cx="3894667" cy="30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3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647268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1800" y="1524000"/>
            <a:ext cx="10668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791200" y="6014459"/>
            <a:ext cx="838200" cy="0"/>
          </a:xfrm>
          <a:prstGeom prst="line">
            <a:avLst/>
          </a:prstGeom>
          <a:ln w="76200" cmpd="sng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58000" y="5862059"/>
            <a:ext cx="178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to Sample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791200" y="5176259"/>
            <a:ext cx="838200" cy="0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58000" y="5023859"/>
            <a:ext cx="19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to Category</a:t>
            </a:r>
            <a:endParaRPr 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876800"/>
            <a:ext cx="759372" cy="83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633459"/>
            <a:ext cx="743605" cy="743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-304800" y="990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19600" y="914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67400" y="914400"/>
            <a:ext cx="28956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43000" y="838200"/>
            <a:ext cx="32766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19600" y="1752600"/>
            <a:ext cx="381000" cy="1676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9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1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26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06967"/>
            <a:ext cx="3106954" cy="312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5327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06967"/>
            <a:ext cx="3106954" cy="312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338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4102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343400"/>
            <a:ext cx="2235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6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06967"/>
            <a:ext cx="3106954" cy="312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338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4102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343400"/>
            <a:ext cx="2235200" cy="167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8468" y="3657600"/>
            <a:ext cx="9152467" cy="3200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8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981200" y="3810000"/>
            <a:ext cx="1852471" cy="2576513"/>
            <a:chOff x="4800600" y="369887"/>
            <a:chExt cx="2290763" cy="318611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8" name="Freeform 7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6553200"/>
            <a:ext cx="3439510" cy="927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28800" y="-3276600"/>
            <a:ext cx="5867400" cy="3429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9200" y="3886200"/>
            <a:ext cx="2540001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06967"/>
            <a:ext cx="3106954" cy="312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338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4102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343400"/>
            <a:ext cx="2235200" cy="167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8468" y="3657600"/>
            <a:ext cx="9152467" cy="3200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71600" y="4495800"/>
            <a:ext cx="6707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human… doing the same task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283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04800" y="-5257800"/>
            <a:ext cx="14121848" cy="11811000"/>
            <a:chOff x="533400" y="-3886200"/>
            <a:chExt cx="12573000" cy="1051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-3886200"/>
              <a:ext cx="11506200" cy="989533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33400" y="-762000"/>
              <a:ext cx="12573000" cy="2514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943600" y="1676400"/>
              <a:ext cx="62484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63000" y="1981200"/>
              <a:ext cx="4038600" cy="464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362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0"/>
            <a:ext cx="545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62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0"/>
            <a:ext cx="545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6257" y="609600"/>
            <a:ext cx="367657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sz="4600" dirty="0" smtClean="0">
                <a:latin typeface="Helvetica"/>
                <a:cs typeface="Helvetica"/>
              </a:rPr>
              <a:t>~75% correct</a:t>
            </a:r>
            <a:endParaRPr lang="en-US" sz="4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061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31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51548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56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932570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634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981200" y="3810000"/>
            <a:ext cx="1852471" cy="2576513"/>
            <a:chOff x="4800600" y="369887"/>
            <a:chExt cx="2290763" cy="318611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8" name="Freeform 7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6553200"/>
            <a:ext cx="3439510" cy="927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28800" y="-3276600"/>
            <a:ext cx="5867400" cy="3429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7162800" y="584198"/>
            <a:ext cx="1701800" cy="1701799"/>
          </a:xfrm>
          <a:prstGeom prst="rect">
            <a:avLst/>
          </a:prstGeom>
        </p:spPr>
      </p:pic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533399" y="584198"/>
            <a:ext cx="1701802" cy="170180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19800" y="-457200"/>
            <a:ext cx="609600" cy="2667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9200" y="3886200"/>
            <a:ext cx="2540001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54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133600" y="3048000"/>
            <a:ext cx="2819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953000" y="4419600"/>
            <a:ext cx="205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14800" y="4876800"/>
            <a:ext cx="27432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098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133600" y="3048000"/>
            <a:ext cx="2819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1621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152400"/>
            <a:ext cx="5105400" cy="533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82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362200" y="4495800"/>
            <a:ext cx="5257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48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49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43400" y="1219200"/>
            <a:ext cx="4572000" cy="3752850"/>
            <a:chOff x="4343400" y="1219200"/>
            <a:chExt cx="4572000" cy="3752850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400" y="-76200"/>
            <a:ext cx="5400317" cy="5638800"/>
            <a:chOff x="25400" y="-76200"/>
            <a:chExt cx="5400317" cy="56388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9566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06967"/>
            <a:ext cx="3106954" cy="312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338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4102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343400"/>
            <a:ext cx="2235200" cy="167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8468" y="3657600"/>
            <a:ext cx="9152467" cy="3200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71600" y="4495800"/>
            <a:ext cx="6707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human… doing the same task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3703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06967"/>
            <a:ext cx="3106954" cy="312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2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06967"/>
            <a:ext cx="3106954" cy="312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791200" y="3733800"/>
            <a:ext cx="3505200" cy="2877185"/>
            <a:chOff x="4343400" y="1219200"/>
            <a:chExt cx="4572000" cy="3752850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3657600"/>
            <a:ext cx="2606317" cy="2721414"/>
            <a:chOff x="25400" y="-76200"/>
            <a:chExt cx="5400317" cy="5638800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133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06967"/>
            <a:ext cx="3106954" cy="312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338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4102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343400"/>
            <a:ext cx="2235200" cy="167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5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-1"/>
            <a:ext cx="12344400" cy="688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62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06967"/>
            <a:ext cx="3106954" cy="312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338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4102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343400"/>
            <a:ext cx="2235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3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0" y="990600"/>
            <a:ext cx="28562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Thank you!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724400"/>
            <a:ext cx="1341120" cy="1915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4953000"/>
            <a:ext cx="1536700" cy="1668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276600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343400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5800" y="6248400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5029200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6429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5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11051</TotalTime>
  <Words>402</Words>
  <Application>Microsoft Macintosh PowerPoint</Application>
  <PresentationFormat>On-screen Show (4:3)</PresentationFormat>
  <Paragraphs>87</Paragraphs>
  <Slides>71</Slides>
  <Notes>2</Notes>
  <HiddenSlides>0</HiddenSlides>
  <MMClips>23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GLab</cp:lastModifiedBy>
  <cp:revision>111</cp:revision>
  <dcterms:created xsi:type="dcterms:W3CDTF">2016-02-09T18:39:14Z</dcterms:created>
  <dcterms:modified xsi:type="dcterms:W3CDTF">2016-02-18T02:16:05Z</dcterms:modified>
</cp:coreProperties>
</file>